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7" r:id="rId4"/>
    <p:sldId id="262" r:id="rId5"/>
    <p:sldId id="258" r:id="rId6"/>
    <p:sldId id="264" r:id="rId7"/>
    <p:sldId id="259" r:id="rId8"/>
    <p:sldId id="263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67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368"/>
    <a:srgbClr val="FAF8F9"/>
    <a:srgbClr val="C1CDD7"/>
    <a:srgbClr val="595A5C"/>
    <a:srgbClr val="839FA2"/>
    <a:srgbClr val="DB2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0"/>
    <p:restoredTop sz="94740"/>
  </p:normalViewPr>
  <p:slideViewPr>
    <p:cSldViewPr snapToGrid="0" snapToObjects="1">
      <p:cViewPr>
        <p:scale>
          <a:sx n="100" d="100"/>
          <a:sy n="100" d="100"/>
        </p:scale>
        <p:origin x="91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AB228-3E2B-954B-8EBA-2FDFFF7B0B74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936CB-781F-8A42-81DD-897E30C39D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69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262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52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30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9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9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98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77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35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627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24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725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53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3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56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46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21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7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49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6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43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7EE33-1324-F344-90BF-8079A736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640BC1-F682-F24A-956F-AD6DEFEC3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52C5-7B58-1A4E-B232-B5138B6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20AF6A-FC30-5C45-B73B-CC6A6D66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F9765-4B12-7845-93D7-E7971D3A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1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B6BF9-FC2C-0643-B76A-6636D45D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255B5D-05E6-8446-869F-0217F953C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DA5F76-51D8-8649-8D02-69F53CD7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ADC73-3CAA-3140-B08E-63368FB2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6CD82B-E187-F242-98B3-423786C2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8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30CE44-2C6E-1A46-AE45-A5F1BC288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BA8107-22D0-464E-AD34-A0029596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D38B0A-4A33-F14A-866E-273E68B5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C8858F-F571-FB46-BCFB-34F2318C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53CFC6-0EF9-C649-BAB4-38EC1B5E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3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BB3AF-25D8-E84E-8EB3-93361E44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4AF223-5E50-5342-90C6-A8F0A7DC4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CDCBBB-6A5F-7045-8A62-E67074E3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B1A33-9460-8147-8E14-0BBEA03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99F0E3-3309-C84F-BDC4-472EE0B0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32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9DD2-8F3D-8840-9F5F-60239409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4A6A62-3F35-D04E-8FD1-79EDF16A7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F7BF6-F0BB-EC47-9105-06FB7BFE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E9E51-5E47-7040-A3B6-642227CD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63D94-D49C-1B48-9FBA-36D93F03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0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3F4D6-F2C9-E446-B91A-8F292D02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DC8C4-8E75-154B-9403-7A74D7B53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A0638A-F7FB-2541-8077-EF457D684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41D5CF-5376-454C-82C0-221DE92C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DBA27-FD90-BD4B-87A6-CE9AAC08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28F5A9-DEA2-234F-ADBB-9908EE6D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32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A73BE-A3BF-E147-965A-0D2C026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C30E71-0972-5041-AA1F-F15C396B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5203D6-F6E5-C240-B4FC-49842322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6CA230-C352-AA4E-98D1-FD5347958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1DC3FE-7E5F-5047-BCB8-64D0FCACD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1CC79D-E9E4-D742-985C-D948E450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AE6CC4-8561-BD4E-B190-E0E9C8BF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90E718-8DC5-0F41-B483-30FB9399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48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1B950-76BC-8442-BABF-B7A95F2B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779166-D631-E943-8239-F88DB88F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E9EC18-4082-964A-8549-345909AD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971AC9-5592-0A4D-B298-6BE3A06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925B6A-B599-624A-8015-E032B8BC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1EEE67-D080-644B-961E-3CF2B7F8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31C3FD-C2BF-034F-8E35-C0C3B48A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15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DCFA8-401C-274D-B7B2-9471C258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4E5224-BA6F-904C-9706-585DF210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E18419-1AFD-B84E-86FE-AE6521E92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70BB66-5F91-F64D-AD36-F3432A83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A3E45E-C4AD-7D4A-8EF6-49C39F7A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2B08A7-01A7-A34D-873E-477A764B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2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4464C-DA2E-0946-A0D0-DED29226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E753AB-64B6-FD47-91F0-4A2C2D8F2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E1D192-8ACD-D446-A379-44320D982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AC2E13-4EBF-604D-8218-0F63FD1E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E3A084-1597-8E46-961A-C983D08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086934-1088-294F-8957-F50390A8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67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949F1-9F3A-4D43-8106-CAADDF54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B8C521-918F-F242-9469-FBAB41E4B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F28B8-6267-8848-BE40-46C3AE240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26887-521E-5442-B5AB-2AD63B6F23DB}" type="datetimeFigureOut">
              <a:rPr lang="ru-RU" smtClean="0"/>
              <a:t>04.03.2019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7D5FC9-D511-0340-B244-7AEDFD7E5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3C743E-AF00-FD46-BE8F-16D77008C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1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2A5A8-2E6D-BB41-8FA3-F0967CAF9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B02D9-66D7-D44C-8609-4DAA2297783B}"/>
              </a:ext>
            </a:extLst>
          </p:cNvPr>
          <p:cNvSpPr txBox="1"/>
          <p:nvPr/>
        </p:nvSpPr>
        <p:spPr>
          <a:xfrm>
            <a:off x="738691" y="1688892"/>
            <a:ext cx="9884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6AA368"/>
                </a:solidFill>
              </a:rPr>
              <a:t>Владислав Сапожников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7EBD0-F063-4340-9B7F-7DA38CB61607}"/>
              </a:ext>
            </a:extLst>
          </p:cNvPr>
          <p:cNvSpPr txBox="1"/>
          <p:nvPr/>
        </p:nvSpPr>
        <p:spPr>
          <a:xfrm>
            <a:off x="738691" y="2747325"/>
            <a:ext cx="8993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venir Next Medium" panose="020B0503020202020204" pitchFamily="34" charset="0"/>
              </a:rPr>
              <a:t>Консультант </a:t>
            </a:r>
            <a:r>
              <a:rPr lang="en-US" sz="4000" dirty="0">
                <a:solidFill>
                  <a:schemeClr val="bg1"/>
                </a:solidFill>
                <a:latin typeface="Avenir Next Medium" panose="020B0503020202020204" pitchFamily="34" charset="0"/>
              </a:rPr>
              <a:t>Genesis Block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27FFB-9AEF-3946-81B4-C847918A782A}"/>
              </a:ext>
            </a:extLst>
          </p:cNvPr>
          <p:cNvSpPr txBox="1"/>
          <p:nvPr/>
        </p:nvSpPr>
        <p:spPr>
          <a:xfrm>
            <a:off x="738691" y="3742443"/>
            <a:ext cx="549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venir Next" panose="020B0503020202020204" pitchFamily="34" charset="0"/>
              </a:rPr>
              <a:t>Универсальная </a:t>
            </a:r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</a:rPr>
              <a:t>DPOS</a:t>
            </a:r>
            <a:r>
              <a:rPr lang="ru-RU" sz="20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  <a:latin typeface="Avenir Next" panose="020B0503020202020204" pitchFamily="34" charset="0"/>
              </a:rPr>
              <a:t>блокчейн</a:t>
            </a:r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</a:rPr>
              <a:t>-</a:t>
            </a:r>
            <a:r>
              <a:rPr lang="ru-RU" sz="2000" dirty="0" smtClean="0">
                <a:solidFill>
                  <a:schemeClr val="bg1"/>
                </a:solidFill>
                <a:latin typeface="Avenir Next" panose="020B0503020202020204" pitchFamily="34" charset="0"/>
              </a:rPr>
              <a:t>экосистема </a:t>
            </a:r>
            <a:r>
              <a:rPr lang="en-US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GenesisBlock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4893F4-30A2-EF4F-B180-B2339096C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5" y="400045"/>
            <a:ext cx="3910730" cy="8354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94A3F3-0212-CF41-A3B1-AB84803DB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393" y="2205420"/>
            <a:ext cx="2376705" cy="465258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D336E04-0158-B545-81A0-A2A1F9DB3BBB}"/>
              </a:ext>
            </a:extLst>
          </p:cNvPr>
          <p:cNvSpPr/>
          <p:nvPr/>
        </p:nvSpPr>
        <p:spPr>
          <a:xfrm>
            <a:off x="3841026" y="6209035"/>
            <a:ext cx="31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venir Next Cyr" panose="020B0503020202020204" pitchFamily="34" charset="-52"/>
              </a:rPr>
              <a:t>Москва, 20 февраля 2019, </a:t>
            </a:r>
            <a:r>
              <a:rPr lang="en-US" dirty="0">
                <a:solidFill>
                  <a:schemeClr val="bg1"/>
                </a:solidFill>
                <a:latin typeface="Avenir Next Cyr" panose="020B0503020202020204" pitchFamily="34" charset="-52"/>
              </a:rPr>
              <a:t>IFIN</a:t>
            </a:r>
            <a:endParaRPr lang="ru-RU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5416024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724807-E6CD-DF4B-8CEF-384420E83562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10E3D34-810C-404C-9097-B38E25901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66576"/>
            <a:ext cx="12192001" cy="2461058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Платформа для проведения кампаний цифрового </a:t>
            </a:r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краудфандинга</a:t>
            </a:r>
            <a:endParaRPr lang="ru-RU" sz="5400" dirty="0">
              <a:solidFill>
                <a:srgbClr val="6AA368"/>
              </a:solidFill>
              <a:latin typeface="Avenir Next Cyr Medium" panose="020B050302020202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1D374B6-247E-244B-9A2B-CFA9B24DFE99}"/>
              </a:ext>
            </a:extLst>
          </p:cNvPr>
          <p:cNvSpPr/>
          <p:nvPr/>
        </p:nvSpPr>
        <p:spPr>
          <a:xfrm>
            <a:off x="5106012" y="1004583"/>
            <a:ext cx="1979974" cy="185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AC6F0B-8E9F-8D46-A140-B865B3A2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0847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50A854-1EC5-7443-A4E4-20ABFC48E0C8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67741F7-2F9A-C440-B76E-8CB7D5D47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33" y="3461653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Р2Р переводы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4BC9573-F3BD-F649-86BB-00976ECE9DA4}"/>
              </a:ext>
            </a:extLst>
          </p:cNvPr>
          <p:cNvSpPr/>
          <p:nvPr/>
        </p:nvSpPr>
        <p:spPr>
          <a:xfrm>
            <a:off x="4970030" y="825537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0" y="1313522"/>
                </a:move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1958124"/>
                </a:lnTo>
                <a:lnTo>
                  <a:pt x="486892" y="1958124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DED454A-2535-EB4D-8C52-DC8CF119B5FD}"/>
              </a:ext>
            </a:extLst>
          </p:cNvPr>
          <p:cNvSpPr/>
          <p:nvPr/>
        </p:nvSpPr>
        <p:spPr>
          <a:xfrm>
            <a:off x="6354484" y="1097184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19695" y="56756"/>
                </a:moveTo>
                <a:lnTo>
                  <a:pt x="1194358" y="56756"/>
                </a:lnTo>
                <a:lnTo>
                  <a:pt x="1194358" y="0"/>
                </a:ln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72" y="241753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73" y="241785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56398" y="91605"/>
                </a:lnTo>
                <a:lnTo>
                  <a:pt x="919695" y="5675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F8E7E4D1-36E3-4441-8FC9-7A3C552F2EEA}"/>
              </a:ext>
            </a:extLst>
          </p:cNvPr>
          <p:cNvSpPr/>
          <p:nvPr/>
        </p:nvSpPr>
        <p:spPr>
          <a:xfrm>
            <a:off x="5228514" y="1506072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249885"/>
                </a:move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1033411" y="455676"/>
                </a:lnTo>
                <a:lnTo>
                  <a:pt x="631291" y="0"/>
                </a:lnTo>
                <a:lnTo>
                  <a:pt x="631291" y="24988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517248FC-5921-7C42-82F4-76E35555F05B}"/>
              </a:ext>
            </a:extLst>
          </p:cNvPr>
          <p:cNvSpPr/>
          <p:nvPr/>
        </p:nvSpPr>
        <p:spPr>
          <a:xfrm>
            <a:off x="6115970" y="1506072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0"/>
                </a:moveTo>
                <a:lnTo>
                  <a:pt x="0" y="455676"/>
                </a:lnTo>
                <a:lnTo>
                  <a:pt x="402120" y="911352"/>
                </a:lnTo>
                <a:lnTo>
                  <a:pt x="402120" y="734961"/>
                </a:lnTo>
                <a:lnTo>
                  <a:pt x="337261" y="734961"/>
                </a:lnTo>
                <a:lnTo>
                  <a:pt x="90805" y="455676"/>
                </a:lnTo>
                <a:lnTo>
                  <a:pt x="337261" y="176390"/>
                </a:lnTo>
                <a:lnTo>
                  <a:pt x="402120" y="176390"/>
                </a:lnTo>
                <a:lnTo>
                  <a:pt x="402120" y="0"/>
                </a:lnTo>
                <a:close/>
              </a:path>
              <a:path w="1033779" h="911860">
                <a:moveTo>
                  <a:pt x="402120" y="176390"/>
                </a:moveTo>
                <a:lnTo>
                  <a:pt x="337261" y="176390"/>
                </a:lnTo>
                <a:lnTo>
                  <a:pt x="337261" y="328282"/>
                </a:lnTo>
                <a:lnTo>
                  <a:pt x="968552" y="328282"/>
                </a:lnTo>
                <a:lnTo>
                  <a:pt x="968552" y="592874"/>
                </a:lnTo>
                <a:lnTo>
                  <a:pt x="337261" y="592874"/>
                </a:lnTo>
                <a:lnTo>
                  <a:pt x="337261" y="734961"/>
                </a:lnTo>
                <a:lnTo>
                  <a:pt x="402120" y="734961"/>
                </a:lnTo>
                <a:lnTo>
                  <a:pt x="402120" y="661466"/>
                </a:ln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E8B471-41D1-BF46-8715-08D66A236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904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09B559D-A087-7E43-A8F2-DE321AFF0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Программы лояльности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45ECD65-A461-8F44-996A-02014DCF7372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A16D112-E560-B341-8E5A-459A96098F68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6702AAA-0AD2-6443-A8AB-E5962F4EAD83}"/>
              </a:ext>
            </a:extLst>
          </p:cNvPr>
          <p:cNvSpPr/>
          <p:nvPr/>
        </p:nvSpPr>
        <p:spPr>
          <a:xfrm>
            <a:off x="5907203" y="339255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EC1AFDA-F84D-8749-856C-92A9A9DC09FF}"/>
              </a:ext>
            </a:extLst>
          </p:cNvPr>
          <p:cNvSpPr/>
          <p:nvPr/>
        </p:nvSpPr>
        <p:spPr>
          <a:xfrm>
            <a:off x="5068140" y="53708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9764D8C-054E-8646-AFAD-BDC4C7FC0EA5}"/>
              </a:ext>
            </a:extLst>
          </p:cNvPr>
          <p:cNvSpPr/>
          <p:nvPr/>
        </p:nvSpPr>
        <p:spPr>
          <a:xfrm>
            <a:off x="5068140" y="61566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BADCA7D-C4D5-6742-B35A-186A92AC449D}"/>
              </a:ext>
            </a:extLst>
          </p:cNvPr>
          <p:cNvSpPr/>
          <p:nvPr/>
        </p:nvSpPr>
        <p:spPr>
          <a:xfrm>
            <a:off x="5907203" y="2784894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91A202E-1A43-2F42-A3F0-34A278E2CED1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D66018-8D44-8349-AA45-0FBC7F817A6F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59D511C-114D-B04C-8108-279BFDE2C514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1A1D2B8-0BE9-2B48-B136-A881D356F553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9FA7A875-A5C9-9642-8A04-15AF27DFB64A}"/>
              </a:ext>
            </a:extLst>
          </p:cNvPr>
          <p:cNvSpPr/>
          <p:nvPr/>
        </p:nvSpPr>
        <p:spPr>
          <a:xfrm>
            <a:off x="5197082" y="1036577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FC052337-4143-7E4A-8F84-77BDB5D11D63}"/>
              </a:ext>
            </a:extLst>
          </p:cNvPr>
          <p:cNvSpPr/>
          <p:nvPr/>
        </p:nvSpPr>
        <p:spPr>
          <a:xfrm>
            <a:off x="5197082" y="1115152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7DD8D577-86D5-8043-807A-076F1BA678AB}"/>
              </a:ext>
            </a:extLst>
          </p:cNvPr>
          <p:cNvSpPr/>
          <p:nvPr/>
        </p:nvSpPr>
        <p:spPr>
          <a:xfrm>
            <a:off x="5408203" y="1326277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1CD29806-A33B-5443-B35B-463F63D291DB}"/>
              </a:ext>
            </a:extLst>
          </p:cNvPr>
          <p:cNvSpPr/>
          <p:nvPr/>
        </p:nvSpPr>
        <p:spPr>
          <a:xfrm>
            <a:off x="4582927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B3D54A9A-DB8B-3341-A6F4-739B17C3CDB6}"/>
              </a:ext>
            </a:extLst>
          </p:cNvPr>
          <p:cNvSpPr/>
          <p:nvPr/>
        </p:nvSpPr>
        <p:spPr>
          <a:xfrm>
            <a:off x="4582927" y="1030189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4955C0D0-8B3D-4A40-B01A-C17264A85967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B4BA6E9A-87D4-644F-81DE-3B1538651756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713850D-F581-AD4F-B614-6B98F6C523DA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C22684B-9797-2E4A-BE85-BA8A05FF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686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A6DF0DBE-F082-9F48-993F-C137A7037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Эскроу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26A808C-30B9-714F-95E1-FEC36ACB4FD8}"/>
              </a:ext>
            </a:extLst>
          </p:cNvPr>
          <p:cNvSpPr/>
          <p:nvPr/>
        </p:nvSpPr>
        <p:spPr>
          <a:xfrm>
            <a:off x="5078720" y="830794"/>
            <a:ext cx="2034557" cy="21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C292E5-964A-F94A-A7DB-B564A2608729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6955FE-919F-5949-8CA0-5B6748F42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08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C479020-C3DE-F041-9926-42FFF01B6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Голосования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8DFF0225-B168-D34F-96C3-5C7B9712E407}"/>
              </a:ext>
            </a:extLst>
          </p:cNvPr>
          <p:cNvSpPr/>
          <p:nvPr/>
        </p:nvSpPr>
        <p:spPr>
          <a:xfrm>
            <a:off x="4633767" y="709443"/>
            <a:ext cx="2768600" cy="2298699"/>
          </a:xfrm>
          <a:custGeom>
            <a:avLst/>
            <a:gdLst/>
            <a:ahLst/>
            <a:cxnLst/>
            <a:rect l="l" t="t" r="r" b="b"/>
            <a:pathLst>
              <a:path w="2768600" h="2298700">
                <a:moveTo>
                  <a:pt x="2611545" y="0"/>
                </a:moveTo>
                <a:lnTo>
                  <a:pt x="153047" y="0"/>
                </a:lnTo>
                <a:lnTo>
                  <a:pt x="111212" y="12700"/>
                </a:lnTo>
                <a:lnTo>
                  <a:pt x="74330" y="38100"/>
                </a:lnTo>
                <a:lnTo>
                  <a:pt x="43585" y="76200"/>
                </a:lnTo>
                <a:lnTo>
                  <a:pt x="20159" y="101600"/>
                </a:lnTo>
                <a:lnTo>
                  <a:pt x="5237" y="152400"/>
                </a:lnTo>
                <a:lnTo>
                  <a:pt x="0" y="190500"/>
                </a:lnTo>
                <a:lnTo>
                  <a:pt x="0" y="1574800"/>
                </a:lnTo>
                <a:lnTo>
                  <a:pt x="5237" y="1612900"/>
                </a:lnTo>
                <a:lnTo>
                  <a:pt x="20159" y="1651000"/>
                </a:lnTo>
                <a:lnTo>
                  <a:pt x="43585" y="1689100"/>
                </a:lnTo>
                <a:lnTo>
                  <a:pt x="74330" y="1714500"/>
                </a:lnTo>
                <a:lnTo>
                  <a:pt x="111212" y="1739900"/>
                </a:lnTo>
                <a:lnTo>
                  <a:pt x="153047" y="1752600"/>
                </a:lnTo>
                <a:lnTo>
                  <a:pt x="198653" y="1765300"/>
                </a:lnTo>
                <a:lnTo>
                  <a:pt x="1158151" y="1765300"/>
                </a:lnTo>
                <a:lnTo>
                  <a:pt x="1165151" y="1816100"/>
                </a:lnTo>
                <a:lnTo>
                  <a:pt x="1180673" y="1854200"/>
                </a:lnTo>
                <a:lnTo>
                  <a:pt x="1204107" y="1892300"/>
                </a:lnTo>
                <a:lnTo>
                  <a:pt x="1234848" y="1930400"/>
                </a:lnTo>
                <a:lnTo>
                  <a:pt x="1272286" y="1955800"/>
                </a:lnTo>
                <a:lnTo>
                  <a:pt x="1298238" y="1981200"/>
                </a:lnTo>
                <a:lnTo>
                  <a:pt x="1318248" y="2006600"/>
                </a:lnTo>
                <a:lnTo>
                  <a:pt x="1331127" y="2044700"/>
                </a:lnTo>
                <a:lnTo>
                  <a:pt x="1335684" y="2070100"/>
                </a:lnTo>
                <a:lnTo>
                  <a:pt x="1335684" y="2120900"/>
                </a:lnTo>
                <a:lnTo>
                  <a:pt x="1327226" y="2120900"/>
                </a:lnTo>
                <a:lnTo>
                  <a:pt x="1315539" y="2146300"/>
                </a:lnTo>
                <a:lnTo>
                  <a:pt x="1306626" y="2159000"/>
                </a:lnTo>
                <a:lnTo>
                  <a:pt x="1301676" y="2171700"/>
                </a:lnTo>
                <a:lnTo>
                  <a:pt x="1301877" y="2197100"/>
                </a:lnTo>
                <a:lnTo>
                  <a:pt x="1302535" y="2209800"/>
                </a:lnTo>
                <a:lnTo>
                  <a:pt x="1305434" y="2235200"/>
                </a:lnTo>
                <a:lnTo>
                  <a:pt x="1306754" y="2260600"/>
                </a:lnTo>
                <a:lnTo>
                  <a:pt x="1309661" y="2286000"/>
                </a:lnTo>
                <a:lnTo>
                  <a:pt x="1310322" y="2298700"/>
                </a:lnTo>
                <a:lnTo>
                  <a:pt x="1373720" y="2298700"/>
                </a:lnTo>
                <a:lnTo>
                  <a:pt x="1373655" y="2286000"/>
                </a:lnTo>
                <a:lnTo>
                  <a:pt x="1373193" y="2260600"/>
                </a:lnTo>
                <a:lnTo>
                  <a:pt x="1371942" y="2247900"/>
                </a:lnTo>
                <a:lnTo>
                  <a:pt x="1369504" y="2235200"/>
                </a:lnTo>
                <a:lnTo>
                  <a:pt x="1368843" y="2235200"/>
                </a:lnTo>
                <a:lnTo>
                  <a:pt x="1365936" y="2209800"/>
                </a:lnTo>
                <a:lnTo>
                  <a:pt x="1365275" y="2197100"/>
                </a:lnTo>
                <a:lnTo>
                  <a:pt x="1366002" y="2184400"/>
                </a:lnTo>
                <a:lnTo>
                  <a:pt x="1367917" y="2171700"/>
                </a:lnTo>
                <a:lnTo>
                  <a:pt x="1370622" y="2171700"/>
                </a:lnTo>
                <a:lnTo>
                  <a:pt x="1373720" y="2159000"/>
                </a:lnTo>
                <a:lnTo>
                  <a:pt x="2014629" y="2159000"/>
                </a:lnTo>
                <a:lnTo>
                  <a:pt x="2007959" y="2146300"/>
                </a:lnTo>
                <a:lnTo>
                  <a:pt x="1999310" y="2120900"/>
                </a:lnTo>
                <a:lnTo>
                  <a:pt x="2000233" y="2108200"/>
                </a:lnTo>
                <a:lnTo>
                  <a:pt x="2001883" y="2095500"/>
                </a:lnTo>
                <a:lnTo>
                  <a:pt x="1399082" y="2095500"/>
                </a:lnTo>
                <a:lnTo>
                  <a:pt x="1399082" y="2070100"/>
                </a:lnTo>
                <a:lnTo>
                  <a:pt x="1392941" y="2019300"/>
                </a:lnTo>
                <a:lnTo>
                  <a:pt x="1375309" y="1981200"/>
                </a:lnTo>
                <a:lnTo>
                  <a:pt x="1347374" y="1943100"/>
                </a:lnTo>
                <a:lnTo>
                  <a:pt x="1273270" y="1879600"/>
                </a:lnTo>
                <a:lnTo>
                  <a:pt x="1245335" y="1841500"/>
                </a:lnTo>
                <a:lnTo>
                  <a:pt x="1227703" y="1790700"/>
                </a:lnTo>
                <a:lnTo>
                  <a:pt x="1221562" y="1752600"/>
                </a:lnTo>
                <a:lnTo>
                  <a:pt x="1221562" y="1701800"/>
                </a:lnTo>
                <a:lnTo>
                  <a:pt x="198653" y="1701800"/>
                </a:lnTo>
                <a:lnTo>
                  <a:pt x="155374" y="1689100"/>
                </a:lnTo>
                <a:lnTo>
                  <a:pt x="118180" y="1676400"/>
                </a:lnTo>
                <a:lnTo>
                  <a:pt x="89099" y="1638300"/>
                </a:lnTo>
                <a:lnTo>
                  <a:pt x="63398" y="1562100"/>
                </a:lnTo>
                <a:lnTo>
                  <a:pt x="63398" y="190500"/>
                </a:lnTo>
                <a:lnTo>
                  <a:pt x="70566" y="152400"/>
                </a:lnTo>
                <a:lnTo>
                  <a:pt x="90313" y="114300"/>
                </a:lnTo>
                <a:lnTo>
                  <a:pt x="120001" y="88900"/>
                </a:lnTo>
                <a:lnTo>
                  <a:pt x="156993" y="63500"/>
                </a:lnTo>
                <a:lnTo>
                  <a:pt x="2712795" y="63500"/>
                </a:lnTo>
                <a:lnTo>
                  <a:pt x="2691697" y="38100"/>
                </a:lnTo>
                <a:lnTo>
                  <a:pt x="2653987" y="12700"/>
                </a:lnTo>
                <a:lnTo>
                  <a:pt x="2611545" y="0"/>
                </a:lnTo>
                <a:close/>
              </a:path>
              <a:path w="2768600" h="2298700">
                <a:moveTo>
                  <a:pt x="2014629" y="2159000"/>
                </a:moveTo>
                <a:lnTo>
                  <a:pt x="1948586" y="2159000"/>
                </a:lnTo>
                <a:lnTo>
                  <a:pt x="1953468" y="2171700"/>
                </a:lnTo>
                <a:lnTo>
                  <a:pt x="1955976" y="2171700"/>
                </a:lnTo>
                <a:lnTo>
                  <a:pt x="1956899" y="2184400"/>
                </a:lnTo>
                <a:lnTo>
                  <a:pt x="1957031" y="2197100"/>
                </a:lnTo>
                <a:lnTo>
                  <a:pt x="1954586" y="2209800"/>
                </a:lnTo>
                <a:lnTo>
                  <a:pt x="1953331" y="2222500"/>
                </a:lnTo>
                <a:lnTo>
                  <a:pt x="1952868" y="2235200"/>
                </a:lnTo>
                <a:lnTo>
                  <a:pt x="1950365" y="2247900"/>
                </a:lnTo>
                <a:lnTo>
                  <a:pt x="1949113" y="2247900"/>
                </a:lnTo>
                <a:lnTo>
                  <a:pt x="1948652" y="2273300"/>
                </a:lnTo>
                <a:lnTo>
                  <a:pt x="1948586" y="2298700"/>
                </a:lnTo>
                <a:lnTo>
                  <a:pt x="2011984" y="2298700"/>
                </a:lnTo>
                <a:lnTo>
                  <a:pt x="2011984" y="2260600"/>
                </a:lnTo>
                <a:lnTo>
                  <a:pt x="2014495" y="2247900"/>
                </a:lnTo>
                <a:lnTo>
                  <a:pt x="2017931" y="2222500"/>
                </a:lnTo>
                <a:lnTo>
                  <a:pt x="2020443" y="2197100"/>
                </a:lnTo>
                <a:lnTo>
                  <a:pt x="2018923" y="2171700"/>
                </a:lnTo>
                <a:lnTo>
                  <a:pt x="2014629" y="2159000"/>
                </a:lnTo>
                <a:close/>
              </a:path>
              <a:path w="2768600" h="2298700">
                <a:moveTo>
                  <a:pt x="2090797" y="1282700"/>
                </a:moveTo>
                <a:lnTo>
                  <a:pt x="2007755" y="1282700"/>
                </a:lnTo>
                <a:lnTo>
                  <a:pt x="2029486" y="1295400"/>
                </a:lnTo>
                <a:lnTo>
                  <a:pt x="2048443" y="1308100"/>
                </a:lnTo>
                <a:lnTo>
                  <a:pt x="2061851" y="1320800"/>
                </a:lnTo>
                <a:lnTo>
                  <a:pt x="2066937" y="1346200"/>
                </a:lnTo>
                <a:lnTo>
                  <a:pt x="2066937" y="1536700"/>
                </a:lnTo>
                <a:lnTo>
                  <a:pt x="2059188" y="1562100"/>
                </a:lnTo>
                <a:lnTo>
                  <a:pt x="2055666" y="1600200"/>
                </a:lnTo>
                <a:lnTo>
                  <a:pt x="2054256" y="1651000"/>
                </a:lnTo>
                <a:lnTo>
                  <a:pt x="2052847" y="1714500"/>
                </a:lnTo>
                <a:lnTo>
                  <a:pt x="2049324" y="1778000"/>
                </a:lnTo>
                <a:lnTo>
                  <a:pt x="2041575" y="1828800"/>
                </a:lnTo>
                <a:lnTo>
                  <a:pt x="2027504" y="1879600"/>
                </a:lnTo>
                <a:lnTo>
                  <a:pt x="2011456" y="1917700"/>
                </a:lnTo>
                <a:lnTo>
                  <a:pt x="1994614" y="1943100"/>
                </a:lnTo>
                <a:lnTo>
                  <a:pt x="1978164" y="1981200"/>
                </a:lnTo>
                <a:lnTo>
                  <a:pt x="1974934" y="1981200"/>
                </a:lnTo>
                <a:lnTo>
                  <a:pt x="1971303" y="1993900"/>
                </a:lnTo>
                <a:lnTo>
                  <a:pt x="1961261" y="1993900"/>
                </a:lnTo>
                <a:lnTo>
                  <a:pt x="1950166" y="2019300"/>
                </a:lnTo>
                <a:lnTo>
                  <a:pt x="1942241" y="2044700"/>
                </a:lnTo>
                <a:lnTo>
                  <a:pt x="1937484" y="2070100"/>
                </a:lnTo>
                <a:lnTo>
                  <a:pt x="1935899" y="2095500"/>
                </a:lnTo>
                <a:lnTo>
                  <a:pt x="2001883" y="2095500"/>
                </a:lnTo>
                <a:lnTo>
                  <a:pt x="2003532" y="2082800"/>
                </a:lnTo>
                <a:lnTo>
                  <a:pt x="2010004" y="2057400"/>
                </a:lnTo>
                <a:lnTo>
                  <a:pt x="2020443" y="2032000"/>
                </a:lnTo>
                <a:lnTo>
                  <a:pt x="2033117" y="2006600"/>
                </a:lnTo>
                <a:lnTo>
                  <a:pt x="2052072" y="1981200"/>
                </a:lnTo>
                <a:lnTo>
                  <a:pt x="2070631" y="1943100"/>
                </a:lnTo>
                <a:lnTo>
                  <a:pt x="2088397" y="1905000"/>
                </a:lnTo>
                <a:lnTo>
                  <a:pt x="2104974" y="1841500"/>
                </a:lnTo>
                <a:lnTo>
                  <a:pt x="2110789" y="1803400"/>
                </a:lnTo>
                <a:lnTo>
                  <a:pt x="2113432" y="1765300"/>
                </a:lnTo>
                <a:lnTo>
                  <a:pt x="2565704" y="1765300"/>
                </a:lnTo>
                <a:lnTo>
                  <a:pt x="2611545" y="1752600"/>
                </a:lnTo>
                <a:lnTo>
                  <a:pt x="2653987" y="1739900"/>
                </a:lnTo>
                <a:lnTo>
                  <a:pt x="2691697" y="1714500"/>
                </a:lnTo>
                <a:lnTo>
                  <a:pt x="2707521" y="1701800"/>
                </a:lnTo>
                <a:lnTo>
                  <a:pt x="2113432" y="1701800"/>
                </a:lnTo>
                <a:lnTo>
                  <a:pt x="2112771" y="1651000"/>
                </a:lnTo>
                <a:lnTo>
                  <a:pt x="2109864" y="1574800"/>
                </a:lnTo>
                <a:lnTo>
                  <a:pt x="2109203" y="1549400"/>
                </a:lnTo>
                <a:lnTo>
                  <a:pt x="2565920" y="1549400"/>
                </a:lnTo>
                <a:lnTo>
                  <a:pt x="2565920" y="1485900"/>
                </a:lnTo>
                <a:lnTo>
                  <a:pt x="2109203" y="1485900"/>
                </a:lnTo>
                <a:lnTo>
                  <a:pt x="2109203" y="1346200"/>
                </a:lnTo>
                <a:lnTo>
                  <a:pt x="2099560" y="1295400"/>
                </a:lnTo>
                <a:lnTo>
                  <a:pt x="2090797" y="1282700"/>
                </a:lnTo>
                <a:close/>
              </a:path>
              <a:path w="2768600" h="2298700">
                <a:moveTo>
                  <a:pt x="2565920" y="215900"/>
                </a:moveTo>
                <a:lnTo>
                  <a:pt x="228244" y="215900"/>
                </a:lnTo>
                <a:lnTo>
                  <a:pt x="228244" y="1549400"/>
                </a:lnTo>
                <a:lnTo>
                  <a:pt x="1158151" y="1549400"/>
                </a:lnTo>
                <a:lnTo>
                  <a:pt x="1158151" y="1701800"/>
                </a:lnTo>
                <a:lnTo>
                  <a:pt x="1221562" y="1701800"/>
                </a:lnTo>
                <a:lnTo>
                  <a:pt x="1221562" y="1524000"/>
                </a:lnTo>
                <a:lnTo>
                  <a:pt x="1226053" y="1498600"/>
                </a:lnTo>
                <a:lnTo>
                  <a:pt x="1238469" y="1485900"/>
                </a:lnTo>
                <a:lnTo>
                  <a:pt x="291642" y="1485900"/>
                </a:lnTo>
                <a:lnTo>
                  <a:pt x="291642" y="266700"/>
                </a:lnTo>
                <a:lnTo>
                  <a:pt x="2565920" y="266700"/>
                </a:lnTo>
                <a:lnTo>
                  <a:pt x="2565920" y="215900"/>
                </a:lnTo>
                <a:close/>
              </a:path>
              <a:path w="2768600" h="2298700">
                <a:moveTo>
                  <a:pt x="2712795" y="63500"/>
                </a:moveTo>
                <a:lnTo>
                  <a:pt x="2609428" y="63500"/>
                </a:lnTo>
                <a:lnTo>
                  <a:pt x="2647672" y="88900"/>
                </a:lnTo>
                <a:lnTo>
                  <a:pt x="2678003" y="114300"/>
                </a:lnTo>
                <a:lnTo>
                  <a:pt x="2697986" y="152400"/>
                </a:lnTo>
                <a:lnTo>
                  <a:pt x="2705188" y="190500"/>
                </a:lnTo>
                <a:lnTo>
                  <a:pt x="2705188" y="1562100"/>
                </a:lnTo>
                <a:lnTo>
                  <a:pt x="2697986" y="1612900"/>
                </a:lnTo>
                <a:lnTo>
                  <a:pt x="2647672" y="1676400"/>
                </a:lnTo>
                <a:lnTo>
                  <a:pt x="2609428" y="1689100"/>
                </a:lnTo>
                <a:lnTo>
                  <a:pt x="2565704" y="1701800"/>
                </a:lnTo>
                <a:lnTo>
                  <a:pt x="2707521" y="1701800"/>
                </a:lnTo>
                <a:lnTo>
                  <a:pt x="2723345" y="1689100"/>
                </a:lnTo>
                <a:lnTo>
                  <a:pt x="2747599" y="1651000"/>
                </a:lnTo>
                <a:lnTo>
                  <a:pt x="2763127" y="1612900"/>
                </a:lnTo>
                <a:lnTo>
                  <a:pt x="2768600" y="1562100"/>
                </a:lnTo>
                <a:lnTo>
                  <a:pt x="2768600" y="190500"/>
                </a:lnTo>
                <a:lnTo>
                  <a:pt x="2763127" y="152400"/>
                </a:lnTo>
                <a:lnTo>
                  <a:pt x="2747599" y="101600"/>
                </a:lnTo>
                <a:lnTo>
                  <a:pt x="2723345" y="76200"/>
                </a:lnTo>
                <a:lnTo>
                  <a:pt x="2712795" y="63500"/>
                </a:lnTo>
                <a:close/>
              </a:path>
              <a:path w="2768600" h="2298700">
                <a:moveTo>
                  <a:pt x="1403311" y="1460500"/>
                </a:moveTo>
                <a:lnTo>
                  <a:pt x="1280731" y="1460500"/>
                </a:lnTo>
                <a:lnTo>
                  <a:pt x="1302462" y="1473200"/>
                </a:lnTo>
                <a:lnTo>
                  <a:pt x="1321419" y="1485900"/>
                </a:lnTo>
                <a:lnTo>
                  <a:pt x="1334827" y="1498600"/>
                </a:lnTo>
                <a:lnTo>
                  <a:pt x="1339913" y="1524000"/>
                </a:lnTo>
                <a:lnTo>
                  <a:pt x="1339913" y="1651000"/>
                </a:lnTo>
                <a:lnTo>
                  <a:pt x="1403311" y="1651000"/>
                </a:lnTo>
                <a:lnTo>
                  <a:pt x="1403311" y="1460500"/>
                </a:lnTo>
                <a:close/>
              </a:path>
              <a:path w="2768600" h="2298700">
                <a:moveTo>
                  <a:pt x="1917096" y="1219200"/>
                </a:moveTo>
                <a:lnTo>
                  <a:pt x="1847734" y="1219200"/>
                </a:lnTo>
                <a:lnTo>
                  <a:pt x="1866687" y="1231900"/>
                </a:lnTo>
                <a:lnTo>
                  <a:pt x="1880091" y="1244600"/>
                </a:lnTo>
                <a:lnTo>
                  <a:pt x="1885175" y="1270000"/>
                </a:lnTo>
                <a:lnTo>
                  <a:pt x="1885175" y="1536700"/>
                </a:lnTo>
                <a:lnTo>
                  <a:pt x="1948586" y="1536700"/>
                </a:lnTo>
                <a:lnTo>
                  <a:pt x="1948586" y="1346200"/>
                </a:lnTo>
                <a:lnTo>
                  <a:pt x="1953077" y="1320800"/>
                </a:lnTo>
                <a:lnTo>
                  <a:pt x="1965493" y="1308100"/>
                </a:lnTo>
                <a:lnTo>
                  <a:pt x="1984248" y="1295400"/>
                </a:lnTo>
                <a:lnTo>
                  <a:pt x="2007755" y="1282700"/>
                </a:lnTo>
                <a:lnTo>
                  <a:pt x="2090797" y="1282700"/>
                </a:lnTo>
                <a:lnTo>
                  <a:pt x="2073273" y="1257300"/>
                </a:lnTo>
                <a:lnTo>
                  <a:pt x="2034306" y="1244600"/>
                </a:lnTo>
                <a:lnTo>
                  <a:pt x="1927440" y="1244600"/>
                </a:lnTo>
                <a:lnTo>
                  <a:pt x="1917096" y="1219200"/>
                </a:lnTo>
                <a:close/>
              </a:path>
              <a:path w="2768600" h="2298700">
                <a:moveTo>
                  <a:pt x="1553984" y="952500"/>
                </a:moveTo>
                <a:lnTo>
                  <a:pt x="1484222" y="952500"/>
                </a:lnTo>
                <a:lnTo>
                  <a:pt x="1503175" y="965200"/>
                </a:lnTo>
                <a:lnTo>
                  <a:pt x="1516579" y="977900"/>
                </a:lnTo>
                <a:lnTo>
                  <a:pt x="1521663" y="1003300"/>
                </a:lnTo>
                <a:lnTo>
                  <a:pt x="1521663" y="1498600"/>
                </a:lnTo>
                <a:lnTo>
                  <a:pt x="1585074" y="1498600"/>
                </a:lnTo>
                <a:lnTo>
                  <a:pt x="1585074" y="1231900"/>
                </a:lnTo>
                <a:lnTo>
                  <a:pt x="1589565" y="1206500"/>
                </a:lnTo>
                <a:lnTo>
                  <a:pt x="1601981" y="1193800"/>
                </a:lnTo>
                <a:lnTo>
                  <a:pt x="1620735" y="1181100"/>
                </a:lnTo>
                <a:lnTo>
                  <a:pt x="1644243" y="1168400"/>
                </a:lnTo>
                <a:lnTo>
                  <a:pt x="1727789" y="1168400"/>
                </a:lnTo>
                <a:lnTo>
                  <a:pt x="1718345" y="1155700"/>
                </a:lnTo>
                <a:lnTo>
                  <a:pt x="1693911" y="1130300"/>
                </a:lnTo>
                <a:lnTo>
                  <a:pt x="1572387" y="1130300"/>
                </a:lnTo>
                <a:lnTo>
                  <a:pt x="1572387" y="1003300"/>
                </a:lnTo>
                <a:lnTo>
                  <a:pt x="1562745" y="965200"/>
                </a:lnTo>
                <a:lnTo>
                  <a:pt x="1553984" y="952500"/>
                </a:lnTo>
                <a:close/>
              </a:path>
              <a:path w="2768600" h="2298700">
                <a:moveTo>
                  <a:pt x="1276515" y="1397000"/>
                </a:moveTo>
                <a:lnTo>
                  <a:pt x="1237282" y="1409700"/>
                </a:lnTo>
                <a:lnTo>
                  <a:pt x="1203598" y="1422400"/>
                </a:lnTo>
                <a:lnTo>
                  <a:pt x="1177838" y="1447800"/>
                </a:lnTo>
                <a:lnTo>
                  <a:pt x="1162380" y="1485900"/>
                </a:lnTo>
                <a:lnTo>
                  <a:pt x="1238469" y="1485900"/>
                </a:lnTo>
                <a:lnTo>
                  <a:pt x="1257223" y="1473200"/>
                </a:lnTo>
                <a:lnTo>
                  <a:pt x="1280731" y="1460500"/>
                </a:lnTo>
                <a:lnTo>
                  <a:pt x="1403311" y="1460500"/>
                </a:lnTo>
                <a:lnTo>
                  <a:pt x="1403311" y="1422400"/>
                </a:lnTo>
                <a:lnTo>
                  <a:pt x="1327226" y="1422400"/>
                </a:lnTo>
                <a:lnTo>
                  <a:pt x="1318711" y="1409700"/>
                </a:lnTo>
                <a:lnTo>
                  <a:pt x="1292166" y="1409700"/>
                </a:lnTo>
                <a:lnTo>
                  <a:pt x="1276515" y="1397000"/>
                </a:lnTo>
                <a:close/>
              </a:path>
              <a:path w="2768600" h="2298700">
                <a:moveTo>
                  <a:pt x="1727789" y="1168400"/>
                </a:moveTo>
                <a:lnTo>
                  <a:pt x="1644243" y="1168400"/>
                </a:lnTo>
                <a:lnTo>
                  <a:pt x="1665974" y="1181100"/>
                </a:lnTo>
                <a:lnTo>
                  <a:pt x="1684931" y="1193800"/>
                </a:lnTo>
                <a:lnTo>
                  <a:pt x="1698339" y="1206500"/>
                </a:lnTo>
                <a:lnTo>
                  <a:pt x="1703425" y="1231900"/>
                </a:lnTo>
                <a:lnTo>
                  <a:pt x="1703425" y="1485900"/>
                </a:lnTo>
                <a:lnTo>
                  <a:pt x="1766824" y="1485900"/>
                </a:lnTo>
                <a:lnTo>
                  <a:pt x="1766824" y="1270000"/>
                </a:lnTo>
                <a:lnTo>
                  <a:pt x="1771315" y="1244600"/>
                </a:lnTo>
                <a:lnTo>
                  <a:pt x="1783732" y="1231900"/>
                </a:lnTo>
                <a:lnTo>
                  <a:pt x="1802490" y="1219200"/>
                </a:lnTo>
                <a:lnTo>
                  <a:pt x="1917096" y="1219200"/>
                </a:lnTo>
                <a:lnTo>
                  <a:pt x="1911923" y="1206500"/>
                </a:lnTo>
                <a:lnTo>
                  <a:pt x="1885705" y="1181100"/>
                </a:lnTo>
                <a:lnTo>
                  <a:pt x="1737233" y="1181100"/>
                </a:lnTo>
                <a:lnTo>
                  <a:pt x="1727789" y="1168400"/>
                </a:lnTo>
                <a:close/>
              </a:path>
              <a:path w="2768600" h="2298700">
                <a:moveTo>
                  <a:pt x="2565920" y="266700"/>
                </a:moveTo>
                <a:lnTo>
                  <a:pt x="2502509" y="266700"/>
                </a:lnTo>
                <a:lnTo>
                  <a:pt x="2502509" y="1485900"/>
                </a:lnTo>
                <a:lnTo>
                  <a:pt x="2565920" y="1485900"/>
                </a:lnTo>
                <a:lnTo>
                  <a:pt x="2565920" y="266700"/>
                </a:lnTo>
                <a:close/>
              </a:path>
              <a:path w="2768600" h="2298700">
                <a:moveTo>
                  <a:pt x="1449806" y="889000"/>
                </a:moveTo>
                <a:lnTo>
                  <a:pt x="1402123" y="901700"/>
                </a:lnTo>
                <a:lnTo>
                  <a:pt x="1363156" y="927100"/>
                </a:lnTo>
                <a:lnTo>
                  <a:pt x="1336869" y="965200"/>
                </a:lnTo>
                <a:lnTo>
                  <a:pt x="1327226" y="1003300"/>
                </a:lnTo>
                <a:lnTo>
                  <a:pt x="1327226" y="1422400"/>
                </a:lnTo>
                <a:lnTo>
                  <a:pt x="1403311" y="1422400"/>
                </a:lnTo>
                <a:lnTo>
                  <a:pt x="1403311" y="1003300"/>
                </a:lnTo>
                <a:lnTo>
                  <a:pt x="1407803" y="990600"/>
                </a:lnTo>
                <a:lnTo>
                  <a:pt x="1420220" y="965200"/>
                </a:lnTo>
                <a:lnTo>
                  <a:pt x="1438978" y="952500"/>
                </a:lnTo>
                <a:lnTo>
                  <a:pt x="1553984" y="952500"/>
                </a:lnTo>
                <a:lnTo>
                  <a:pt x="1536461" y="927100"/>
                </a:lnTo>
                <a:lnTo>
                  <a:pt x="1497495" y="901700"/>
                </a:lnTo>
                <a:lnTo>
                  <a:pt x="1449806" y="889000"/>
                </a:lnTo>
                <a:close/>
              </a:path>
              <a:path w="2768600" h="2298700">
                <a:moveTo>
                  <a:pt x="1986622" y="1231900"/>
                </a:moveTo>
                <a:lnTo>
                  <a:pt x="1955450" y="1231900"/>
                </a:lnTo>
                <a:lnTo>
                  <a:pt x="1940852" y="1244600"/>
                </a:lnTo>
                <a:lnTo>
                  <a:pt x="2034306" y="1244600"/>
                </a:lnTo>
                <a:lnTo>
                  <a:pt x="1986622" y="1231900"/>
                </a:lnTo>
                <a:close/>
              </a:path>
              <a:path w="2768600" h="2298700">
                <a:moveTo>
                  <a:pt x="1850767" y="1155700"/>
                </a:moveTo>
                <a:lnTo>
                  <a:pt x="1771575" y="1155700"/>
                </a:lnTo>
                <a:lnTo>
                  <a:pt x="1753809" y="1168400"/>
                </a:lnTo>
                <a:lnTo>
                  <a:pt x="1737233" y="1181100"/>
                </a:lnTo>
                <a:lnTo>
                  <a:pt x="1885705" y="1181100"/>
                </a:lnTo>
                <a:lnTo>
                  <a:pt x="1850767" y="1155700"/>
                </a:lnTo>
                <a:close/>
              </a:path>
              <a:path w="2768600" h="2298700">
                <a:moveTo>
                  <a:pt x="1664722" y="1117600"/>
                </a:moveTo>
                <a:lnTo>
                  <a:pt x="1601978" y="1117600"/>
                </a:lnTo>
                <a:lnTo>
                  <a:pt x="1587577" y="1130300"/>
                </a:lnTo>
                <a:lnTo>
                  <a:pt x="1693911" y="1130300"/>
                </a:lnTo>
                <a:lnTo>
                  <a:pt x="1664722" y="111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5EE16F-6CB6-FB4A-BE84-00A05EBE7973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744371-7A2F-3F4E-806C-E7866BED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60765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5E61578-9699-C94E-B491-BE9DC3666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70079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Рынки предсказаний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E20DBEA-46E7-A340-B14D-C548B1104B60}"/>
              </a:ext>
            </a:extLst>
          </p:cNvPr>
          <p:cNvSpPr/>
          <p:nvPr/>
        </p:nvSpPr>
        <p:spPr>
          <a:xfrm>
            <a:off x="5878155" y="1480118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309181" y="0"/>
                </a:move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lnTo>
                  <a:pt x="279900" y="165481"/>
                </a:lnTo>
                <a:lnTo>
                  <a:pt x="95808" y="165481"/>
                </a:lnTo>
                <a:lnTo>
                  <a:pt x="60972" y="91452"/>
                </a:lnTo>
                <a:lnTo>
                  <a:pt x="60972" y="69672"/>
                </a:lnTo>
                <a:lnTo>
                  <a:pt x="309181" y="69672"/>
                </a:lnTo>
                <a:lnTo>
                  <a:pt x="309181" y="0"/>
                </a:lnTo>
                <a:close/>
              </a:path>
              <a:path w="309245" h="226694">
                <a:moveTo>
                  <a:pt x="309181" y="69672"/>
                </a:moveTo>
                <a:lnTo>
                  <a:pt x="243865" y="69672"/>
                </a:lnTo>
                <a:lnTo>
                  <a:pt x="243865" y="91452"/>
                </a:lnTo>
                <a:lnTo>
                  <a:pt x="209029" y="165481"/>
                </a:lnTo>
                <a:lnTo>
                  <a:pt x="279900" y="165481"/>
                </a:lnTo>
                <a:lnTo>
                  <a:pt x="309181" y="100152"/>
                </a:lnTo>
                <a:lnTo>
                  <a:pt x="309181" y="6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EBCF08-EF7B-5E42-94CF-5F76B241C904}"/>
              </a:ext>
            </a:extLst>
          </p:cNvPr>
          <p:cNvSpPr/>
          <p:nvPr/>
        </p:nvSpPr>
        <p:spPr>
          <a:xfrm>
            <a:off x="5878155" y="1480118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252577" y="226441"/>
                </a:moveTo>
                <a:lnTo>
                  <a:pt x="309181" y="100152"/>
                </a:lnTo>
                <a:lnTo>
                  <a:pt x="309181" y="0"/>
                </a:ln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0A7F6B-A3B1-F24B-A4DE-B386F7CDFF88}"/>
              </a:ext>
            </a:extLst>
          </p:cNvPr>
          <p:cNvSpPr/>
          <p:nvPr/>
        </p:nvSpPr>
        <p:spPr>
          <a:xfrm>
            <a:off x="5920071" y="1530737"/>
            <a:ext cx="220992" cy="133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ACDEFCC-88CB-5245-96BE-8F48D455DCBE}"/>
              </a:ext>
            </a:extLst>
          </p:cNvPr>
          <p:cNvSpPr/>
          <p:nvPr/>
        </p:nvSpPr>
        <p:spPr>
          <a:xfrm>
            <a:off x="5224951" y="918355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619935" y="156768"/>
                </a:move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175766"/>
                </a:lnTo>
                <a:lnTo>
                  <a:pt x="65316" y="1175766"/>
                </a:lnTo>
                <a:lnTo>
                  <a:pt x="65316" y="605294"/>
                </a:lnTo>
                <a:lnTo>
                  <a:pt x="174530" y="605294"/>
                </a:lnTo>
                <a:lnTo>
                  <a:pt x="65316" y="522554"/>
                </a:lnTo>
                <a:lnTo>
                  <a:pt x="65316" y="217728"/>
                </a:lnTo>
                <a:lnTo>
                  <a:pt x="1619935" y="217728"/>
                </a:lnTo>
                <a:lnTo>
                  <a:pt x="1619935" y="156768"/>
                </a:lnTo>
                <a:close/>
              </a:path>
              <a:path w="1620520" h="1245870">
                <a:moveTo>
                  <a:pt x="1619935" y="605294"/>
                </a:moveTo>
                <a:lnTo>
                  <a:pt x="1554619" y="605294"/>
                </a:lnTo>
                <a:lnTo>
                  <a:pt x="1554619" y="1175766"/>
                </a:lnTo>
                <a:lnTo>
                  <a:pt x="1619935" y="1175766"/>
                </a:lnTo>
                <a:lnTo>
                  <a:pt x="1619935" y="605294"/>
                </a:lnTo>
                <a:close/>
              </a:path>
              <a:path w="1620520" h="1245870">
                <a:moveTo>
                  <a:pt x="174530" y="605294"/>
                </a:moveTo>
                <a:lnTo>
                  <a:pt x="65316" y="605294"/>
                </a:lnTo>
                <a:lnTo>
                  <a:pt x="169824" y="683679"/>
                </a:lnTo>
                <a:lnTo>
                  <a:pt x="194189" y="698310"/>
                </a:lnTo>
                <a:lnTo>
                  <a:pt x="221000" y="709264"/>
                </a:lnTo>
                <a:lnTo>
                  <a:pt x="249443" y="716134"/>
                </a:lnTo>
                <a:lnTo>
                  <a:pt x="278701" y="718515"/>
                </a:lnTo>
                <a:lnTo>
                  <a:pt x="596595" y="718515"/>
                </a:lnTo>
                <a:lnTo>
                  <a:pt x="596595" y="653199"/>
                </a:lnTo>
                <a:lnTo>
                  <a:pt x="278701" y="653199"/>
                </a:lnTo>
                <a:lnTo>
                  <a:pt x="259849" y="651633"/>
                </a:lnTo>
                <a:lnTo>
                  <a:pt x="242227" y="647211"/>
                </a:lnTo>
                <a:lnTo>
                  <a:pt x="225423" y="640340"/>
                </a:lnTo>
                <a:lnTo>
                  <a:pt x="209029" y="631431"/>
                </a:lnTo>
                <a:lnTo>
                  <a:pt x="174530" y="605294"/>
                </a:lnTo>
                <a:close/>
              </a:path>
              <a:path w="1620520" h="1245870">
                <a:moveTo>
                  <a:pt x="1619935" y="217728"/>
                </a:moveTo>
                <a:lnTo>
                  <a:pt x="1554619" y="217728"/>
                </a:lnTo>
                <a:lnTo>
                  <a:pt x="1554619" y="522554"/>
                </a:lnTo>
                <a:lnTo>
                  <a:pt x="1410906" y="631431"/>
                </a:lnTo>
                <a:lnTo>
                  <a:pt x="1396350" y="640340"/>
                </a:lnTo>
                <a:lnTo>
                  <a:pt x="1379342" y="647211"/>
                </a:lnTo>
                <a:lnTo>
                  <a:pt x="1360698" y="651633"/>
                </a:lnTo>
                <a:lnTo>
                  <a:pt x="1341234" y="653199"/>
                </a:lnTo>
                <a:lnTo>
                  <a:pt x="1023340" y="653199"/>
                </a:lnTo>
                <a:lnTo>
                  <a:pt x="1023340" y="718515"/>
                </a:lnTo>
                <a:lnTo>
                  <a:pt x="1341234" y="718515"/>
                </a:lnTo>
                <a:lnTo>
                  <a:pt x="1370492" y="716134"/>
                </a:lnTo>
                <a:lnTo>
                  <a:pt x="1398935" y="709264"/>
                </a:lnTo>
                <a:lnTo>
                  <a:pt x="1425746" y="698310"/>
                </a:lnTo>
                <a:lnTo>
                  <a:pt x="1450111" y="683679"/>
                </a:lnTo>
                <a:lnTo>
                  <a:pt x="1554619" y="605294"/>
                </a:lnTo>
                <a:lnTo>
                  <a:pt x="1619935" y="605294"/>
                </a:lnTo>
                <a:lnTo>
                  <a:pt x="1619935" y="217728"/>
                </a:lnTo>
                <a:close/>
              </a:path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566102" y="156768"/>
                </a:lnTo>
                <a:lnTo>
                  <a:pt x="566102" y="65316"/>
                </a:lnTo>
                <a:lnTo>
                  <a:pt x="1119149" y="65316"/>
                </a:lnTo>
                <a:lnTo>
                  <a:pt x="1119149" y="0"/>
                </a:lnTo>
                <a:close/>
              </a:path>
              <a:path w="1620520" h="1245870">
                <a:moveTo>
                  <a:pt x="1119149" y="65316"/>
                </a:moveTo>
                <a:lnTo>
                  <a:pt x="1058176" y="65316"/>
                </a:lnTo>
                <a:lnTo>
                  <a:pt x="1058176" y="156768"/>
                </a:lnTo>
                <a:lnTo>
                  <a:pt x="1119149" y="156768"/>
                </a:lnTo>
                <a:lnTo>
                  <a:pt x="1119149" y="65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7B6391C-6491-F54B-9C56-BAA1C3294A78}"/>
              </a:ext>
            </a:extLst>
          </p:cNvPr>
          <p:cNvSpPr/>
          <p:nvPr/>
        </p:nvSpPr>
        <p:spPr>
          <a:xfrm>
            <a:off x="5224951" y="918355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56768"/>
                </a:lnTo>
                <a:lnTo>
                  <a:pt x="1119149" y="156768"/>
                </a:lnTo>
                <a:lnTo>
                  <a:pt x="11191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63F6902-2B49-AF4D-BE2F-7839D7C7F48C}"/>
              </a:ext>
            </a:extLst>
          </p:cNvPr>
          <p:cNvSpPr/>
          <p:nvPr/>
        </p:nvSpPr>
        <p:spPr>
          <a:xfrm>
            <a:off x="5791053" y="983675"/>
            <a:ext cx="492124" cy="92075"/>
          </a:xfrm>
          <a:custGeom>
            <a:avLst/>
            <a:gdLst/>
            <a:ahLst/>
            <a:cxnLst/>
            <a:rect l="l" t="t" r="r" b="b"/>
            <a:pathLst>
              <a:path w="492125" h="92075">
                <a:moveTo>
                  <a:pt x="0" y="0"/>
                </a:moveTo>
                <a:lnTo>
                  <a:pt x="492074" y="0"/>
                </a:lnTo>
                <a:lnTo>
                  <a:pt x="492074" y="91452"/>
                </a:lnTo>
                <a:lnTo>
                  <a:pt x="0" y="91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A43BFBB-1BA9-9248-A369-055BEB3D67CA}"/>
              </a:ext>
            </a:extLst>
          </p:cNvPr>
          <p:cNvSpPr/>
          <p:nvPr/>
        </p:nvSpPr>
        <p:spPr>
          <a:xfrm>
            <a:off x="5290268" y="1136091"/>
            <a:ext cx="1489709" cy="958215"/>
          </a:xfrm>
          <a:custGeom>
            <a:avLst/>
            <a:gdLst/>
            <a:ahLst/>
            <a:cxnLst/>
            <a:rect l="l" t="t" r="r" b="b"/>
            <a:pathLst>
              <a:path w="1489709" h="958214">
                <a:moveTo>
                  <a:pt x="1489303" y="0"/>
                </a:moveTo>
                <a:lnTo>
                  <a:pt x="1489303" y="304825"/>
                </a:lnTo>
                <a:lnTo>
                  <a:pt x="1345590" y="413702"/>
                </a:lnTo>
                <a:lnTo>
                  <a:pt x="1331034" y="422611"/>
                </a:lnTo>
                <a:lnTo>
                  <a:pt x="1314026" y="429482"/>
                </a:lnTo>
                <a:lnTo>
                  <a:pt x="1295382" y="433905"/>
                </a:lnTo>
                <a:lnTo>
                  <a:pt x="1275918" y="435470"/>
                </a:lnTo>
                <a:lnTo>
                  <a:pt x="958024" y="435470"/>
                </a:lnTo>
                <a:lnTo>
                  <a:pt x="958024" y="500786"/>
                </a:lnTo>
                <a:lnTo>
                  <a:pt x="1275918" y="500786"/>
                </a:lnTo>
                <a:lnTo>
                  <a:pt x="1305176" y="498406"/>
                </a:lnTo>
                <a:lnTo>
                  <a:pt x="1333619" y="491536"/>
                </a:lnTo>
                <a:lnTo>
                  <a:pt x="1360430" y="480582"/>
                </a:lnTo>
                <a:lnTo>
                  <a:pt x="1384795" y="465950"/>
                </a:lnTo>
                <a:lnTo>
                  <a:pt x="1489303" y="387565"/>
                </a:lnTo>
                <a:lnTo>
                  <a:pt x="1489303" y="958037"/>
                </a:lnTo>
                <a:lnTo>
                  <a:pt x="0" y="958037"/>
                </a:lnTo>
                <a:lnTo>
                  <a:pt x="0" y="387565"/>
                </a:lnTo>
                <a:lnTo>
                  <a:pt x="104508" y="465950"/>
                </a:lnTo>
                <a:lnTo>
                  <a:pt x="128873" y="480582"/>
                </a:lnTo>
                <a:lnTo>
                  <a:pt x="155684" y="491536"/>
                </a:lnTo>
                <a:lnTo>
                  <a:pt x="184127" y="498406"/>
                </a:lnTo>
                <a:lnTo>
                  <a:pt x="213385" y="500786"/>
                </a:lnTo>
                <a:lnTo>
                  <a:pt x="531279" y="500786"/>
                </a:lnTo>
                <a:lnTo>
                  <a:pt x="531279" y="435470"/>
                </a:lnTo>
                <a:lnTo>
                  <a:pt x="213385" y="435470"/>
                </a:lnTo>
                <a:lnTo>
                  <a:pt x="194533" y="433905"/>
                </a:lnTo>
                <a:lnTo>
                  <a:pt x="176910" y="429482"/>
                </a:lnTo>
                <a:lnTo>
                  <a:pt x="160107" y="422611"/>
                </a:lnTo>
                <a:lnTo>
                  <a:pt x="143713" y="413702"/>
                </a:lnTo>
                <a:lnTo>
                  <a:pt x="0" y="304825"/>
                </a:lnTo>
                <a:lnTo>
                  <a:pt x="0" y="0"/>
                </a:lnTo>
                <a:lnTo>
                  <a:pt x="435470" y="0"/>
                </a:lnTo>
                <a:lnTo>
                  <a:pt x="1058189" y="0"/>
                </a:lnTo>
                <a:lnTo>
                  <a:pt x="148930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D800371-8B95-514B-AA41-DF4AC1F1DB2C}"/>
              </a:ext>
            </a:extLst>
          </p:cNvPr>
          <p:cNvSpPr/>
          <p:nvPr/>
        </p:nvSpPr>
        <p:spPr>
          <a:xfrm>
            <a:off x="6000084" y="413216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56D85D5-2A97-4942-AF94-C4DA2DECC850}"/>
              </a:ext>
            </a:extLst>
          </p:cNvPr>
          <p:cNvSpPr/>
          <p:nvPr/>
        </p:nvSpPr>
        <p:spPr>
          <a:xfrm>
            <a:off x="6000084" y="413216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3E38C0F-9145-874D-B418-9EBA8A016619}"/>
              </a:ext>
            </a:extLst>
          </p:cNvPr>
          <p:cNvSpPr/>
          <p:nvPr/>
        </p:nvSpPr>
        <p:spPr>
          <a:xfrm>
            <a:off x="6000084" y="26080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5253750-C282-D74C-BF16-19AC0A5619EE}"/>
              </a:ext>
            </a:extLst>
          </p:cNvPr>
          <p:cNvSpPr/>
          <p:nvPr/>
        </p:nvSpPr>
        <p:spPr>
          <a:xfrm>
            <a:off x="6000084" y="26080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07D811A3-9FF9-D64A-B081-381D76E5BEB6}"/>
              </a:ext>
            </a:extLst>
          </p:cNvPr>
          <p:cNvSpPr/>
          <p:nvPr/>
        </p:nvSpPr>
        <p:spPr>
          <a:xfrm>
            <a:off x="5303637" y="407575"/>
            <a:ext cx="203708" cy="26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1EA722E7-EB4A-1845-B1E7-2AB165F2225D}"/>
              </a:ext>
            </a:extLst>
          </p:cNvPr>
          <p:cNvSpPr/>
          <p:nvPr/>
        </p:nvSpPr>
        <p:spPr>
          <a:xfrm>
            <a:off x="4815133" y="898316"/>
            <a:ext cx="261620" cy="20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CC4B266-6957-CA46-9794-2BDB99092864}"/>
              </a:ext>
            </a:extLst>
          </p:cNvPr>
          <p:cNvSpPr/>
          <p:nvPr/>
        </p:nvSpPr>
        <p:spPr>
          <a:xfrm>
            <a:off x="4819961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DABB5619-A10E-AE48-8960-751B105262A8}"/>
              </a:ext>
            </a:extLst>
          </p:cNvPr>
          <p:cNvSpPr/>
          <p:nvPr/>
        </p:nvSpPr>
        <p:spPr>
          <a:xfrm>
            <a:off x="4819961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7E81DA21-7D36-4D43-88C7-4306D34C6E30}"/>
              </a:ext>
            </a:extLst>
          </p:cNvPr>
          <p:cNvSpPr/>
          <p:nvPr/>
        </p:nvSpPr>
        <p:spPr>
          <a:xfrm>
            <a:off x="4667550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7505F50-91D2-9946-935D-4399703F9273}"/>
              </a:ext>
            </a:extLst>
          </p:cNvPr>
          <p:cNvSpPr/>
          <p:nvPr/>
        </p:nvSpPr>
        <p:spPr>
          <a:xfrm>
            <a:off x="4667550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075321DB-DD94-5C43-886F-A7FF84FCC873}"/>
              </a:ext>
            </a:extLst>
          </p:cNvPr>
          <p:cNvSpPr/>
          <p:nvPr/>
        </p:nvSpPr>
        <p:spPr>
          <a:xfrm>
            <a:off x="4816569" y="2157553"/>
            <a:ext cx="258115" cy="201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0E8828E7-4099-3444-8B16-2A0485524E57}"/>
              </a:ext>
            </a:extLst>
          </p:cNvPr>
          <p:cNvSpPr/>
          <p:nvPr/>
        </p:nvSpPr>
        <p:spPr>
          <a:xfrm>
            <a:off x="5305098" y="2586266"/>
            <a:ext cx="202324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7E95F94-A11A-B24B-BFFD-7E2CC663ADEA}"/>
              </a:ext>
            </a:extLst>
          </p:cNvPr>
          <p:cNvSpPr/>
          <p:nvPr/>
        </p:nvSpPr>
        <p:spPr>
          <a:xfrm>
            <a:off x="6000084" y="2930217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22C4FC2-899B-D94B-9E81-AB2F0BF4AC4E}"/>
              </a:ext>
            </a:extLst>
          </p:cNvPr>
          <p:cNvSpPr/>
          <p:nvPr/>
        </p:nvSpPr>
        <p:spPr>
          <a:xfrm>
            <a:off x="6000084" y="2930217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C8A9F840-EE24-6540-A9E0-5A583032D4E6}"/>
              </a:ext>
            </a:extLst>
          </p:cNvPr>
          <p:cNvSpPr/>
          <p:nvPr/>
        </p:nvSpPr>
        <p:spPr>
          <a:xfrm>
            <a:off x="6000084" y="277780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404C5D5E-945A-F848-B3BB-4CF55230DE70}"/>
              </a:ext>
            </a:extLst>
          </p:cNvPr>
          <p:cNvSpPr/>
          <p:nvPr/>
        </p:nvSpPr>
        <p:spPr>
          <a:xfrm>
            <a:off x="6000084" y="277780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4C596CAC-5616-A54C-B520-1F1C4D47BEE8}"/>
              </a:ext>
            </a:extLst>
          </p:cNvPr>
          <p:cNvSpPr/>
          <p:nvPr/>
        </p:nvSpPr>
        <p:spPr>
          <a:xfrm>
            <a:off x="6562196" y="2590386"/>
            <a:ext cx="203530" cy="25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15D72E4B-838D-8A44-BD3B-72833EFF821A}"/>
              </a:ext>
            </a:extLst>
          </p:cNvPr>
          <p:cNvSpPr/>
          <p:nvPr/>
        </p:nvSpPr>
        <p:spPr>
          <a:xfrm>
            <a:off x="6993021" y="2155799"/>
            <a:ext cx="261683" cy="202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40949739-397C-6D49-BA60-CEF66D441AE0}"/>
              </a:ext>
            </a:extLst>
          </p:cNvPr>
          <p:cNvSpPr/>
          <p:nvPr/>
        </p:nvSpPr>
        <p:spPr>
          <a:xfrm>
            <a:off x="7336962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A836D2C-C03D-4F40-AF42-A6D8E707A62D}"/>
              </a:ext>
            </a:extLst>
          </p:cNvPr>
          <p:cNvSpPr/>
          <p:nvPr/>
        </p:nvSpPr>
        <p:spPr>
          <a:xfrm>
            <a:off x="7336962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6EAA7FD-5C6D-924E-9A24-BA2A4A38B697}"/>
              </a:ext>
            </a:extLst>
          </p:cNvPr>
          <p:cNvSpPr/>
          <p:nvPr/>
        </p:nvSpPr>
        <p:spPr>
          <a:xfrm>
            <a:off x="7184549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6F5B32D8-6B41-8942-A88E-A13605E7397D}"/>
              </a:ext>
            </a:extLst>
          </p:cNvPr>
          <p:cNvSpPr/>
          <p:nvPr/>
        </p:nvSpPr>
        <p:spPr>
          <a:xfrm>
            <a:off x="7184549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AECE9B7B-E457-5842-8D5B-F701C33C556B}"/>
              </a:ext>
            </a:extLst>
          </p:cNvPr>
          <p:cNvSpPr/>
          <p:nvPr/>
        </p:nvSpPr>
        <p:spPr>
          <a:xfrm>
            <a:off x="6995089" y="896971"/>
            <a:ext cx="260540" cy="20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9AD0C703-D644-EA48-A3EC-714848CE551D}"/>
              </a:ext>
            </a:extLst>
          </p:cNvPr>
          <p:cNvSpPr/>
          <p:nvPr/>
        </p:nvSpPr>
        <p:spPr>
          <a:xfrm>
            <a:off x="6562309" y="408876"/>
            <a:ext cx="204736" cy="257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99BC14F-22C9-CC49-8DD6-08EF872B91AA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480DF49-819C-5146-95FD-02FBFE70B0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8969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Рекуррентные платежи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32B0F-B029-AF46-920C-F2C3DAC40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783602" y="620328"/>
            <a:ext cx="4624792" cy="223190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34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0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Инвойсинги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8B6163EB-AC36-6A4F-83C4-07F8B4B961A8}"/>
              </a:ext>
            </a:extLst>
          </p:cNvPr>
          <p:cNvSpPr/>
          <p:nvPr/>
        </p:nvSpPr>
        <p:spPr>
          <a:xfrm>
            <a:off x="5078720" y="830794"/>
            <a:ext cx="2034557" cy="213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74770708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323770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Децентрализованный мессенджер </a:t>
            </a:r>
            <a:r>
              <a:rPr lang="en-US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/>
            </a:r>
            <a:br>
              <a:rPr lang="en-US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</a:br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с финансовыми возможностями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017E8D72-E54A-2C44-9B46-D8BA78F19782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098E40C-C642-AD45-BF2A-134332A45839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6E346D7-546F-0643-81FE-EF2704E70BF5}"/>
              </a:ext>
            </a:extLst>
          </p:cNvPr>
          <p:cNvSpPr/>
          <p:nvPr/>
        </p:nvSpPr>
        <p:spPr>
          <a:xfrm>
            <a:off x="5907203" y="339255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714AD64-946E-4E4A-AFED-CA78340F1894}"/>
              </a:ext>
            </a:extLst>
          </p:cNvPr>
          <p:cNvSpPr/>
          <p:nvPr/>
        </p:nvSpPr>
        <p:spPr>
          <a:xfrm>
            <a:off x="5068140" y="53708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C5BD62D-6F29-794A-AAD7-B8A428508D1D}"/>
              </a:ext>
            </a:extLst>
          </p:cNvPr>
          <p:cNvSpPr/>
          <p:nvPr/>
        </p:nvSpPr>
        <p:spPr>
          <a:xfrm>
            <a:off x="5068140" y="61566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56CB4D87-C1D2-FA42-827E-710FCFFF81F0}"/>
              </a:ext>
            </a:extLst>
          </p:cNvPr>
          <p:cNvSpPr/>
          <p:nvPr/>
        </p:nvSpPr>
        <p:spPr>
          <a:xfrm>
            <a:off x="5907203" y="2784894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B3C0314-A1DC-2C48-B856-ACB6E28FD7D8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3B4BD7AF-25F6-E141-9BD6-DD49FBB70DA9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B7A208D-7F84-CB45-9BFA-A4BEEACEA8FE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BA19229C-67DA-BF49-B9C6-70719109B91D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127D67A-6859-244D-BA10-B33F753BCE4F}"/>
              </a:ext>
            </a:extLst>
          </p:cNvPr>
          <p:cNvSpPr/>
          <p:nvPr/>
        </p:nvSpPr>
        <p:spPr>
          <a:xfrm>
            <a:off x="5197082" y="1036577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37E4CF0D-B472-9C45-AC76-568E0C241FB8}"/>
              </a:ext>
            </a:extLst>
          </p:cNvPr>
          <p:cNvSpPr/>
          <p:nvPr/>
        </p:nvSpPr>
        <p:spPr>
          <a:xfrm>
            <a:off x="5197082" y="1115152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593CF72B-1629-B44F-9782-D71698E9901D}"/>
              </a:ext>
            </a:extLst>
          </p:cNvPr>
          <p:cNvSpPr/>
          <p:nvPr/>
        </p:nvSpPr>
        <p:spPr>
          <a:xfrm>
            <a:off x="5408203" y="1326277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E6C24DF-C7D0-1442-8917-D2FDBEE22E92}"/>
              </a:ext>
            </a:extLst>
          </p:cNvPr>
          <p:cNvSpPr/>
          <p:nvPr/>
        </p:nvSpPr>
        <p:spPr>
          <a:xfrm>
            <a:off x="4582927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AC65E8D-6012-8046-8D56-EC7CC197F5A2}"/>
              </a:ext>
            </a:extLst>
          </p:cNvPr>
          <p:cNvSpPr/>
          <p:nvPr/>
        </p:nvSpPr>
        <p:spPr>
          <a:xfrm>
            <a:off x="4582927" y="1030189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78CFEFA2-783A-F844-946F-1EA4E229C35B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EAAFAB1B-1920-7249-890B-06A4EECA3220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5676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2370E9-2055-FC45-866D-ED35738A77AC}"/>
              </a:ext>
            </a:extLst>
          </p:cNvPr>
          <p:cNvSpPr/>
          <p:nvPr/>
        </p:nvSpPr>
        <p:spPr>
          <a:xfrm>
            <a:off x="-1" y="-124277"/>
            <a:ext cx="5582925" cy="7085019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F91915-ECD2-5247-B5C7-77D9B83E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7584" y="1395609"/>
            <a:ext cx="7223391" cy="5626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DE2B0-0632-FA48-B2C0-3E2A15696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11381"/>
          <a:stretch/>
        </p:blipFill>
        <p:spPr>
          <a:xfrm>
            <a:off x="2589088" y="0"/>
            <a:ext cx="5582926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54BFB7-6BE3-3A40-A9FB-9C9800A823C2}"/>
              </a:ext>
            </a:extLst>
          </p:cNvPr>
          <p:cNvSpPr txBox="1"/>
          <p:nvPr/>
        </p:nvSpPr>
        <p:spPr>
          <a:xfrm>
            <a:off x="385355" y="236341"/>
            <a:ext cx="10562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Revolutionary mobile app</a:t>
            </a:r>
          </a:p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Fast and reliable</a:t>
            </a:r>
          </a:p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In just a couple of clicks</a:t>
            </a:r>
            <a:endParaRPr lang="ru-RU" sz="36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C6E6EA-1EC2-6F43-A64C-DE50405B9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19" y="2440094"/>
            <a:ext cx="2817449" cy="27716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5B9DD4-19BF-454B-9FD9-75146F24E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531" y="2440094"/>
            <a:ext cx="2752689" cy="279729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BF0C3-8A21-4144-A4C3-372DDEA9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18" y="2440094"/>
            <a:ext cx="2752689" cy="3298857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247B547-D60B-7A41-82CB-19DAC2528E69}"/>
              </a:ext>
            </a:extLst>
          </p:cNvPr>
          <p:cNvSpPr/>
          <p:nvPr/>
        </p:nvSpPr>
        <p:spPr>
          <a:xfrm>
            <a:off x="3136531" y="5119317"/>
            <a:ext cx="2752689" cy="186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F2CE1A-A7E2-C049-B7FD-B310273F030C}"/>
              </a:ext>
            </a:extLst>
          </p:cNvPr>
          <p:cNvSpPr/>
          <p:nvPr/>
        </p:nvSpPr>
        <p:spPr>
          <a:xfrm>
            <a:off x="6111718" y="5702991"/>
            <a:ext cx="2752689" cy="140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4A9D8D-B286-1D4B-8231-39EE78CBA79F}"/>
              </a:ext>
            </a:extLst>
          </p:cNvPr>
          <p:cNvSpPr/>
          <p:nvPr/>
        </p:nvSpPr>
        <p:spPr>
          <a:xfrm>
            <a:off x="9175779" y="5021426"/>
            <a:ext cx="2752689" cy="140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F31504B-8915-4841-911F-0F67298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754976" y="2568633"/>
            <a:ext cx="5437023" cy="42893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065B7F-1DCD-0B4D-A9AF-D5EE37A6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7" y="1095157"/>
            <a:ext cx="1857533" cy="1582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B6BFE-9954-E947-BA1C-39BC1AA3D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28" y="3276940"/>
            <a:ext cx="2927836" cy="10419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9DC93D-6E5E-BA41-84FA-AA740BC527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24" y="1463119"/>
            <a:ext cx="3181292" cy="9941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72860E-8739-544A-BA00-F0A1E93B2C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45" y="3151670"/>
            <a:ext cx="1874566" cy="13746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F043A4-0052-A24E-934B-435EA5D17E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62" y="959536"/>
            <a:ext cx="2078182" cy="12988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0DBA9D-DA9D-874E-8751-7A4CE85F5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9" y="2985415"/>
            <a:ext cx="2578877" cy="11175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B5D4E2F-9596-EB43-B654-3FF9976FB4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2946"/>
          <a:stretch/>
        </p:blipFill>
        <p:spPr>
          <a:xfrm>
            <a:off x="7681511" y="5138542"/>
            <a:ext cx="3338946" cy="12453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9B228A9-24C7-0E43-AA87-3D86A91B00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1" y="5138542"/>
            <a:ext cx="2442402" cy="122120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9E806EB-C8A3-5E45-AA27-907FF23FD2E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59" y="307936"/>
            <a:ext cx="3591766" cy="71338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FEF123F-D0CA-BB42-A4DC-17057F15DC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73" y="5220750"/>
            <a:ext cx="4102311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32B0F-B029-AF46-920C-F2C3DAC40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783602" y="620328"/>
            <a:ext cx="4624792" cy="223190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F3B6113-AEEB-B94F-9A78-D8D3F39B0498}"/>
              </a:ext>
            </a:extLst>
          </p:cNvPr>
          <p:cNvSpPr txBox="1">
            <a:spLocks/>
          </p:cNvSpPr>
          <p:nvPr/>
        </p:nvSpPr>
        <p:spPr>
          <a:xfrm>
            <a:off x="-3" y="3369366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WHAT IS NEXT?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C41E33-5FE4-4D4E-8416-A757C60E6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2A5A8-2E6D-BB41-8FA3-F0967CAF9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D110F4-7357-BC4A-9AC7-E9890C2F5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183" y="2684144"/>
            <a:ext cx="3777599" cy="3777599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FF6BD98F-457A-3941-B72E-D53F753E2C19}"/>
              </a:ext>
            </a:extLst>
          </p:cNvPr>
          <p:cNvSpPr txBox="1">
            <a:spLocks/>
          </p:cNvSpPr>
          <p:nvPr/>
        </p:nvSpPr>
        <p:spPr>
          <a:xfrm>
            <a:off x="576470" y="578533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Genesis Block Telegram</a:t>
            </a:r>
            <a:r>
              <a:rPr lang="ru-RU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: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FE9F96F-7967-084D-9E83-910306232C95}"/>
              </a:ext>
            </a:extLst>
          </p:cNvPr>
          <p:cNvSpPr txBox="1">
            <a:spLocks/>
          </p:cNvSpPr>
          <p:nvPr/>
        </p:nvSpPr>
        <p:spPr>
          <a:xfrm>
            <a:off x="576470" y="1749281"/>
            <a:ext cx="12192001" cy="715965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@</a:t>
            </a:r>
            <a:r>
              <a:rPr lang="en-US" sz="36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genesisblock_channel</a:t>
            </a:r>
            <a:endParaRPr lang="ru-RU" sz="36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1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F55F33-9EBB-A746-B4D8-D0A067742E6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9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046824-2BF6-7B47-9EF5-CB600C11B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9A640B62-6EBD-484E-8A4C-B6123BBAF254}"/>
              </a:ext>
            </a:extLst>
          </p:cNvPr>
          <p:cNvSpPr txBox="1"/>
          <p:nvPr/>
        </p:nvSpPr>
        <p:spPr>
          <a:xfrm>
            <a:off x="0" y="1752959"/>
            <a:ext cx="12192000" cy="20877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DECENTRALIZED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6300" b="1" dirty="0">
                <a:solidFill>
                  <a:srgbClr val="DC2734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D7AE87F-AE46-B849-AC91-08A22C5E90E2}"/>
              </a:ext>
            </a:extLst>
          </p:cNvPr>
          <p:cNvSpPr txBox="1">
            <a:spLocks/>
          </p:cNvSpPr>
          <p:nvPr/>
        </p:nvSpPr>
        <p:spPr>
          <a:xfrm>
            <a:off x="0" y="4042194"/>
            <a:ext cx="12192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BLOCKCHAIN</a:t>
            </a:r>
            <a:endParaRPr lang="ru-RU" sz="60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51C5AC1-23C8-5E4C-B432-EBEB42DEF13C}"/>
              </a:ext>
            </a:extLst>
          </p:cNvPr>
          <p:cNvSpPr/>
          <p:nvPr/>
        </p:nvSpPr>
        <p:spPr>
          <a:xfrm>
            <a:off x="5951586" y="3225958"/>
            <a:ext cx="288827" cy="324012"/>
          </a:xfrm>
          <a:custGeom>
            <a:avLst/>
            <a:gdLst/>
            <a:ahLst/>
            <a:cxnLst/>
            <a:rect l="l" t="t" r="r" b="b"/>
            <a:pathLst>
              <a:path w="342900" h="887729">
                <a:moveTo>
                  <a:pt x="0" y="887501"/>
                </a:moveTo>
                <a:lnTo>
                  <a:pt x="342900" y="0"/>
                </a:lnTo>
              </a:path>
            </a:pathLst>
          </a:custGeom>
          <a:ln w="152400">
            <a:solidFill>
              <a:srgbClr val="DC2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590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F55F33-9EBB-A746-B4D8-D0A067742E6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9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2E913-367C-454A-807E-D89850604143}"/>
              </a:ext>
            </a:extLst>
          </p:cNvPr>
          <p:cNvSpPr txBox="1"/>
          <p:nvPr/>
        </p:nvSpPr>
        <p:spPr>
          <a:xfrm>
            <a:off x="330200" y="1046540"/>
            <a:ext cx="11681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Блокчейн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Blockchain, </a:t>
            </a:r>
            <a:r>
              <a:rPr lang="ru-RU" sz="2400" dirty="0">
                <a:solidFill>
                  <a:schemeClr val="bg1"/>
                </a:solidFill>
                <a:latin typeface="Avenir Next" panose="020B0503020202020204" pitchFamily="34" charset="0"/>
              </a:rPr>
              <a:t>Цепочка блоков транзакций) – децентрализованная база данных, устойчивая к попыткам злонамеренных и ошибочных манипуляций и предназначенная для упорядоченного хранения информации с привязкой ко времени.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48B51-824E-0B4E-A33B-AE858D9B0A9E}"/>
              </a:ext>
            </a:extLst>
          </p:cNvPr>
          <p:cNvSpPr txBox="1"/>
          <p:nvPr/>
        </p:nvSpPr>
        <p:spPr>
          <a:xfrm>
            <a:off x="330200" y="2918809"/>
            <a:ext cx="80739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venir Next" panose="020B0503020202020204" pitchFamily="34" charset="0"/>
              </a:rPr>
              <a:t>Применение </a:t>
            </a:r>
            <a:r>
              <a:rPr lang="ru-RU" sz="1600" dirty="0" err="1">
                <a:solidFill>
                  <a:schemeClr val="bg1"/>
                </a:solidFill>
                <a:latin typeface="Avenir Next" panose="020B0503020202020204" pitchFamily="34" charset="0"/>
              </a:rPr>
              <a:t>блокчейн</a:t>
            </a:r>
            <a:r>
              <a:rPr lang="ru-RU" sz="1600" dirty="0">
                <a:solidFill>
                  <a:schemeClr val="bg1"/>
                </a:solidFill>
                <a:latin typeface="Avenir Next" panose="020B0503020202020204" pitchFamily="34" charset="0"/>
              </a:rPr>
              <a:t>-технологий бывает оправдано в тех случаях, когда возникает необходимость в создании механизма хранения информации, одновременно удовлетворяющего следующим требованиям:</a:t>
            </a:r>
          </a:p>
          <a:p>
            <a:endParaRPr lang="ru-RU" sz="1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ru-RU" sz="1600" dirty="0">
                <a:solidFill>
                  <a:srgbClr val="6AA368"/>
                </a:solidFill>
              </a:rPr>
              <a:t>- </a:t>
            </a:r>
            <a:r>
              <a:rPr lang="ru-RU" sz="1600" dirty="0">
                <a:solidFill>
                  <a:schemeClr val="bg1"/>
                </a:solidFill>
              </a:rPr>
              <a:t>Отказоустойчивость</a:t>
            </a:r>
          </a:p>
          <a:p>
            <a:r>
              <a:rPr lang="ru-RU" sz="1600" dirty="0">
                <a:solidFill>
                  <a:srgbClr val="6AA368"/>
                </a:solidFill>
              </a:rPr>
              <a:t>- </a:t>
            </a:r>
            <a:r>
              <a:rPr lang="ru-RU" sz="1600" dirty="0" err="1">
                <a:solidFill>
                  <a:schemeClr val="bg1"/>
                </a:solidFill>
              </a:rPr>
              <a:t>Многопользовательность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rgbClr val="6AA368"/>
                </a:solidFill>
              </a:rPr>
              <a:t>- </a:t>
            </a:r>
            <a:r>
              <a:rPr lang="ru-RU" sz="1600" dirty="0">
                <a:solidFill>
                  <a:schemeClr val="bg1"/>
                </a:solidFill>
              </a:rPr>
              <a:t>Единственность</a:t>
            </a:r>
          </a:p>
          <a:p>
            <a:r>
              <a:rPr lang="ru-RU" sz="1600" dirty="0">
                <a:solidFill>
                  <a:srgbClr val="6AA368"/>
                </a:solidFill>
              </a:rPr>
              <a:t>-</a:t>
            </a:r>
            <a:r>
              <a:rPr lang="ru-RU" sz="1600" dirty="0">
                <a:solidFill>
                  <a:schemeClr val="bg1"/>
                </a:solidFill>
              </a:rPr>
              <a:t> Привязка данных ко времени</a:t>
            </a:r>
          </a:p>
          <a:p>
            <a:r>
              <a:rPr lang="ru-RU" sz="1600" dirty="0">
                <a:solidFill>
                  <a:srgbClr val="6AA368"/>
                </a:solidFill>
              </a:rPr>
              <a:t>- </a:t>
            </a:r>
            <a:r>
              <a:rPr lang="ru-RU" sz="1600" dirty="0">
                <a:solidFill>
                  <a:schemeClr val="bg1"/>
                </a:solidFill>
              </a:rPr>
              <a:t>Общедоступность</a:t>
            </a:r>
          </a:p>
          <a:p>
            <a:r>
              <a:rPr lang="ru-RU" sz="1600" dirty="0">
                <a:solidFill>
                  <a:srgbClr val="6AA368"/>
                </a:solidFill>
              </a:rPr>
              <a:t>- </a:t>
            </a:r>
            <a:r>
              <a:rPr lang="ru-RU" sz="1600" dirty="0">
                <a:solidFill>
                  <a:schemeClr val="bg1"/>
                </a:solidFill>
              </a:rPr>
              <a:t>Отсутствие доверия к распределенным узлам системы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F786FD-34CD-5748-8E54-7DFC37F01D9D}"/>
              </a:ext>
            </a:extLst>
          </p:cNvPr>
          <p:cNvSpPr/>
          <p:nvPr/>
        </p:nvSpPr>
        <p:spPr>
          <a:xfrm>
            <a:off x="457200" y="2616200"/>
            <a:ext cx="2882900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D3E1A-671A-BB42-9F99-B14046FC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54976" y="2568633"/>
            <a:ext cx="5437023" cy="42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07B178E-B3B3-AB42-AFC2-C234B4194FA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1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C04ADA-CD81-6948-A64F-B2674C052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13" y="0"/>
            <a:ext cx="9366095" cy="688470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9EAB804-64E0-A245-A711-AB3C290FB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 rot="10800000">
            <a:off x="9362473" y="0"/>
            <a:ext cx="10252016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1F173F-83AB-9445-A347-4B94D95F04E8}"/>
              </a:ext>
            </a:extLst>
          </p:cNvPr>
          <p:cNvSpPr/>
          <p:nvPr/>
        </p:nvSpPr>
        <p:spPr>
          <a:xfrm>
            <a:off x="1232453" y="-1"/>
            <a:ext cx="248478" cy="6884709"/>
          </a:xfrm>
          <a:prstGeom prst="rect">
            <a:avLst/>
          </a:prstGeom>
          <a:solidFill>
            <a:srgbClr val="C1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8C84658-44F8-CA4B-A444-6652984C6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-7797566" y="0"/>
            <a:ext cx="1025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45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63798-3BB8-D24D-9C74-3C4ED3EF9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027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CE0DDD-451D-BD49-BD7C-DC3877E94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 rot="10800000">
            <a:off x="8843027" y="-2"/>
            <a:ext cx="1025201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3D9D1-151B-3F4C-AC9A-233C7DE95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-6555174" y="0"/>
            <a:ext cx="1025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46C625-8447-CF4F-9E04-7B7047F451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6000"/>
          </a:blip>
          <a:srcRect t="26017" b="29991"/>
          <a:stretch/>
        </p:blipFill>
        <p:spPr>
          <a:xfrm>
            <a:off x="2027459" y="0"/>
            <a:ext cx="740026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2814C5-97F9-904B-9167-1679B308B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3803102"/>
            <a:ext cx="2174151" cy="217859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55C8FB1-F0B1-A74E-AB63-3E862037A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9" y="3803102"/>
            <a:ext cx="2174151" cy="21785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21AD57-B4DF-B043-9679-D4274BB1F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5" y="1358938"/>
            <a:ext cx="2174151" cy="217859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EED220-6702-D145-B57C-7340A7A8EFE0}"/>
              </a:ext>
            </a:extLst>
          </p:cNvPr>
          <p:cNvSpPr/>
          <p:nvPr/>
        </p:nvSpPr>
        <p:spPr>
          <a:xfrm>
            <a:off x="5459899" y="890214"/>
            <a:ext cx="160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DEEX (DPOS)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15A420A-7B3A-2646-9C09-83C9B5F96CA0}"/>
              </a:ext>
            </a:extLst>
          </p:cNvPr>
          <p:cNvSpPr/>
          <p:nvPr/>
        </p:nvSpPr>
        <p:spPr>
          <a:xfrm>
            <a:off x="2476671" y="3352870"/>
            <a:ext cx="1864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BITCOIN (POW)</a:t>
            </a:r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5653654-E3A4-1341-B58F-CE107B5B61DB}"/>
              </a:ext>
            </a:extLst>
          </p:cNvPr>
          <p:cNvSpPr/>
          <p:nvPr/>
        </p:nvSpPr>
        <p:spPr>
          <a:xfrm>
            <a:off x="7889308" y="333795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ETHEREUM (POW)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98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DE2B0-0632-FA48-B2C0-3E2A1569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11381"/>
          <a:stretch/>
        </p:blipFill>
        <p:spPr>
          <a:xfrm>
            <a:off x="2623415" y="0"/>
            <a:ext cx="6490845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BE739E-340E-754E-9A04-C6891812EA0A}"/>
              </a:ext>
            </a:extLst>
          </p:cNvPr>
          <p:cNvSpPr txBox="1"/>
          <p:nvPr/>
        </p:nvSpPr>
        <p:spPr>
          <a:xfrm>
            <a:off x="1553818" y="2321631"/>
            <a:ext cx="90843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DEX-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платформа для торговли цифровыми активами</a:t>
            </a: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Платформа для проведения кампаний цифрового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краудфандинга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Р2Р переводы</a:t>
            </a: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Программы лояльности</a:t>
            </a:r>
          </a:p>
          <a:p>
            <a:pPr algn="just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Эскроу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Голосования</a:t>
            </a: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Рынки предсказаний</a:t>
            </a: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Рекуррентные платежи</a:t>
            </a:r>
          </a:p>
          <a:p>
            <a:pPr algn="just"/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Инвойсинги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  <a:p>
            <a:pPr algn="just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Децентрализованный мессенджер с финансовыми возможностями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15A1CA-F354-8C42-8F2B-165E5D5AC77D}"/>
              </a:ext>
            </a:extLst>
          </p:cNvPr>
          <p:cNvSpPr/>
          <p:nvPr/>
        </p:nvSpPr>
        <p:spPr>
          <a:xfrm flipV="1">
            <a:off x="1677197" y="1648370"/>
            <a:ext cx="2168655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F5DCE-225C-D346-86CA-8A1E777EDD40}"/>
              </a:ext>
            </a:extLst>
          </p:cNvPr>
          <p:cNvSpPr txBox="1"/>
          <p:nvPr/>
        </p:nvSpPr>
        <p:spPr>
          <a:xfrm>
            <a:off x="1553818" y="255121"/>
            <a:ext cx="10562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6AA368"/>
                </a:solidFill>
              </a:rPr>
              <a:t>Функционал и применимость </a:t>
            </a:r>
            <a:r>
              <a:rPr lang="ru-RU" sz="4000" dirty="0" err="1">
                <a:solidFill>
                  <a:srgbClr val="6AA368"/>
                </a:solidFill>
              </a:rPr>
              <a:t>блокчейн</a:t>
            </a:r>
            <a:r>
              <a:rPr lang="ru-RU" sz="4000" dirty="0">
                <a:solidFill>
                  <a:srgbClr val="6AA368"/>
                </a:solidFill>
              </a:rPr>
              <a:t>-платформы </a:t>
            </a:r>
            <a:r>
              <a:rPr lang="en-US" sz="4000" dirty="0">
                <a:solidFill>
                  <a:srgbClr val="6AA368"/>
                </a:solidFill>
                <a:latin typeface="Avenir Next" panose="020B0503020202020204" pitchFamily="34" charset="0"/>
              </a:rPr>
              <a:t>Genesis Block</a:t>
            </a:r>
            <a:endParaRPr lang="ru-RU" sz="4000" dirty="0">
              <a:solidFill>
                <a:srgbClr val="6AA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BED19B7E-9590-E840-AD5A-3EF411A6F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" y="3325455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DEX-</a:t>
            </a:r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платформа для торговли цифровыми активами</a:t>
            </a: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3127E93-56CB-CD46-8710-17316D7987FE}"/>
              </a:ext>
            </a:extLst>
          </p:cNvPr>
          <p:cNvSpPr/>
          <p:nvPr/>
        </p:nvSpPr>
        <p:spPr>
          <a:xfrm>
            <a:off x="5014285" y="1078965"/>
            <a:ext cx="2163428" cy="1799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30DA72F-DFE2-AB4F-898D-7EB5FCADC2FA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F57F90B-DC98-4D45-88C3-25E6CFFB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407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208</Words>
  <Application>Microsoft Office PowerPoint</Application>
  <PresentationFormat>Широкоэкранный</PresentationFormat>
  <Paragraphs>67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Arial</vt:lpstr>
      <vt:lpstr>Avenir Next</vt:lpstr>
      <vt:lpstr>Avenir Next Cyr</vt:lpstr>
      <vt:lpstr>Avenir Next Cyr Heavy</vt:lpstr>
      <vt:lpstr>Avenir Next Cyr Medium</vt:lpstr>
      <vt:lpstr>Avenir Next Medium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DEX-платформа для торговли цифровыми активами</vt:lpstr>
      <vt:lpstr>Платформа для проведения кампаний цифрового краудфандинга</vt:lpstr>
      <vt:lpstr>Р2Р переводы</vt:lpstr>
      <vt:lpstr>Программы лояльности</vt:lpstr>
      <vt:lpstr>Эскроу</vt:lpstr>
      <vt:lpstr>Голосования</vt:lpstr>
      <vt:lpstr>Рынки предсказаний</vt:lpstr>
      <vt:lpstr>Рекуррентные платежи</vt:lpstr>
      <vt:lpstr>Инвойсинги</vt:lpstr>
      <vt:lpstr>Децентрализованный мессенджер  с финансовыми возможностями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Windows User</cp:lastModifiedBy>
  <cp:revision>31</cp:revision>
  <dcterms:created xsi:type="dcterms:W3CDTF">2018-09-25T07:45:51Z</dcterms:created>
  <dcterms:modified xsi:type="dcterms:W3CDTF">2019-03-04T11:23:49Z</dcterms:modified>
</cp:coreProperties>
</file>